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02" r:id="rId2"/>
    <p:sldId id="259" r:id="rId3"/>
    <p:sldId id="260" r:id="rId4"/>
    <p:sldId id="261" r:id="rId5"/>
    <p:sldId id="275" r:id="rId6"/>
    <p:sldId id="262" r:id="rId7"/>
    <p:sldId id="265" r:id="rId8"/>
    <p:sldId id="297" r:id="rId9"/>
    <p:sldId id="303" r:id="rId10"/>
    <p:sldId id="266" r:id="rId11"/>
    <p:sldId id="279" r:id="rId12"/>
    <p:sldId id="278" r:id="rId13"/>
    <p:sldId id="280" r:id="rId14"/>
    <p:sldId id="281" r:id="rId15"/>
    <p:sldId id="284" r:id="rId16"/>
    <p:sldId id="290" r:id="rId17"/>
    <p:sldId id="289" r:id="rId18"/>
    <p:sldId id="292" r:id="rId19"/>
    <p:sldId id="293" r:id="rId20"/>
    <p:sldId id="291" r:id="rId21"/>
    <p:sldId id="294" r:id="rId22"/>
    <p:sldId id="283" r:id="rId23"/>
    <p:sldId id="285" r:id="rId24"/>
    <p:sldId id="286" r:id="rId25"/>
    <p:sldId id="287" r:id="rId26"/>
    <p:sldId id="288" r:id="rId27"/>
    <p:sldId id="295" r:id="rId28"/>
    <p:sldId id="298" r:id="rId29"/>
    <p:sldId id="299" r:id="rId30"/>
    <p:sldId id="300" r:id="rId31"/>
    <p:sldId id="301" r:id="rId32"/>
    <p:sldId id="296" r:id="rId33"/>
    <p:sldId id="269" r:id="rId3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50" d="100"/>
          <a:sy n="50" d="100"/>
        </p:scale>
        <p:origin x="-1740" y="-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F4FB2-86D5-4C3E-8FEB-29D45F41B3A8}" type="doc">
      <dgm:prSet loTypeId="urn:microsoft.com/office/officeart/2005/8/layout/hierarchy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76585091-8BE8-4142-88B8-12B38A855E40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ПРОФИЛЬ ОБУЧЕНИЯ</a:t>
          </a:r>
          <a:endParaRPr lang="ru-RU" sz="2000" dirty="0"/>
        </a:p>
      </dgm:t>
    </dgm:pt>
    <dgm:pt modelId="{8689CF6A-193E-44F2-8789-2DB880DF166E}" type="parTrans" cxnId="{91A18E59-3224-4AFA-B3BA-9ED05D0B73F5}">
      <dgm:prSet/>
      <dgm:spPr/>
      <dgm:t>
        <a:bodyPr/>
        <a:lstStyle/>
        <a:p>
          <a:endParaRPr lang="ru-RU"/>
        </a:p>
      </dgm:t>
    </dgm:pt>
    <dgm:pt modelId="{73F02120-C0F9-4C66-86F9-E7DB2F454889}" type="sibTrans" cxnId="{91A18E59-3224-4AFA-B3BA-9ED05D0B73F5}">
      <dgm:prSet/>
      <dgm:spPr/>
      <dgm:t>
        <a:bodyPr/>
        <a:lstStyle/>
        <a:p>
          <a:endParaRPr lang="ru-RU"/>
        </a:p>
      </dgm:t>
    </dgm:pt>
    <dgm:pt modelId="{8C4C1D05-2F05-4586-A75D-F9F7C93CCBB9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 -научный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53495-C83D-4087-A9B0-4811F3C33DE9}" type="parTrans" cxnId="{4B185A86-58D5-4CDC-A633-ECBD28C87774}">
      <dgm:prSet/>
      <dgm:spPr/>
      <dgm:t>
        <a:bodyPr/>
        <a:lstStyle/>
        <a:p>
          <a:endParaRPr lang="ru-RU"/>
        </a:p>
      </dgm:t>
    </dgm:pt>
    <dgm:pt modelId="{45D8D44C-38B9-4E36-B983-BF6DDEB2D1D1}" type="sibTrans" cxnId="{4B185A86-58D5-4CDC-A633-ECBD28C87774}">
      <dgm:prSet/>
      <dgm:spPr/>
      <dgm:t>
        <a:bodyPr/>
        <a:lstStyle/>
        <a:p>
          <a:endParaRPr lang="ru-RU"/>
        </a:p>
      </dgm:t>
    </dgm:pt>
    <dgm:pt modelId="{57B2310B-9120-454D-8121-756CC9059939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 экономический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74C232-0471-4418-B4DF-11651FFFE9A2}" type="parTrans" cxnId="{57A28509-3354-4109-8EB9-5880389E56E2}">
      <dgm:prSet/>
      <dgm:spPr/>
      <dgm:t>
        <a:bodyPr/>
        <a:lstStyle/>
        <a:p>
          <a:endParaRPr lang="ru-RU"/>
        </a:p>
      </dgm:t>
    </dgm:pt>
    <dgm:pt modelId="{B858E469-7A07-441C-8A4A-93F9FD567D2E}" type="sibTrans" cxnId="{57A28509-3354-4109-8EB9-5880389E56E2}">
      <dgm:prSet/>
      <dgm:spPr/>
      <dgm:t>
        <a:bodyPr/>
        <a:lstStyle/>
        <a:p>
          <a:endParaRPr lang="ru-RU"/>
        </a:p>
      </dgm:t>
    </dgm:pt>
    <dgm:pt modelId="{30A42CAC-2AB1-4E97-AD80-01108B115E2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Технологический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B165E5-C095-4E9E-94BF-5ADBA65D8F0F}" type="parTrans" cxnId="{60F0CD68-DE10-4127-81C2-121CFFD68CA8}">
      <dgm:prSet/>
      <dgm:spPr/>
      <dgm:t>
        <a:bodyPr/>
        <a:lstStyle/>
        <a:p>
          <a:endParaRPr lang="ru-RU"/>
        </a:p>
      </dgm:t>
    </dgm:pt>
    <dgm:pt modelId="{C09EF5D0-E0F2-4D8C-8309-A6C7CF112410}" type="sibTrans" cxnId="{60F0CD68-DE10-4127-81C2-121CFFD68CA8}">
      <dgm:prSet/>
      <dgm:spPr/>
      <dgm:t>
        <a:bodyPr/>
        <a:lstStyle/>
        <a:p>
          <a:endParaRPr lang="ru-RU"/>
        </a:p>
      </dgm:t>
    </dgm:pt>
    <dgm:pt modelId="{9908E160-3895-4E72-96CD-22780986DD8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Универсальный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E0EBD-C333-4ED4-A17E-D5CE06A65142}" type="parTrans" cxnId="{1259FCEB-F46E-4F4A-9224-05DDA04AB444}">
      <dgm:prSet/>
      <dgm:spPr/>
      <dgm:t>
        <a:bodyPr/>
        <a:lstStyle/>
        <a:p>
          <a:endParaRPr lang="ru-RU"/>
        </a:p>
      </dgm:t>
    </dgm:pt>
    <dgm:pt modelId="{754D2BA3-518D-4ADF-BE16-C8A0EF664F5F}" type="sibTrans" cxnId="{1259FCEB-F46E-4F4A-9224-05DDA04AB444}">
      <dgm:prSet/>
      <dgm:spPr/>
      <dgm:t>
        <a:bodyPr/>
        <a:lstStyle/>
        <a:p>
          <a:endParaRPr lang="ru-RU"/>
        </a:p>
      </dgm:t>
    </dgm:pt>
    <dgm:pt modelId="{E790E40A-786D-4272-936B-65B49552AD1D}" type="pres">
      <dgm:prSet presAssocID="{340F4FB2-86D5-4C3E-8FEB-29D45F41B3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613537-F007-4E2C-A597-92961B2DE22E}" type="pres">
      <dgm:prSet presAssocID="{76585091-8BE8-4142-88B8-12B38A855E40}" presName="hierRoot1" presStyleCnt="0"/>
      <dgm:spPr/>
    </dgm:pt>
    <dgm:pt modelId="{477FBE5A-02C2-47E3-B43A-9C81A10F32DA}" type="pres">
      <dgm:prSet presAssocID="{76585091-8BE8-4142-88B8-12B38A855E40}" presName="composite" presStyleCnt="0"/>
      <dgm:spPr/>
    </dgm:pt>
    <dgm:pt modelId="{FEDE3F8D-1B85-4EB5-9943-2DCEB09CBEA8}" type="pres">
      <dgm:prSet presAssocID="{76585091-8BE8-4142-88B8-12B38A855E40}" presName="background" presStyleLbl="node0" presStyleIdx="0" presStyleCnt="1"/>
      <dgm:spPr/>
    </dgm:pt>
    <dgm:pt modelId="{5A4E9AED-E27F-492C-A1C8-E90966B47137}" type="pres">
      <dgm:prSet presAssocID="{76585091-8BE8-4142-88B8-12B38A855E40}" presName="text" presStyleLbl="fgAcc0" presStyleIdx="0" presStyleCnt="1" custScaleX="176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0D6F55-B582-49D2-9B29-D64B495E3CB9}" type="pres">
      <dgm:prSet presAssocID="{76585091-8BE8-4142-88B8-12B38A855E40}" presName="hierChild2" presStyleCnt="0"/>
      <dgm:spPr/>
    </dgm:pt>
    <dgm:pt modelId="{29807992-5605-4D97-A252-5793C1AC211E}" type="pres">
      <dgm:prSet presAssocID="{C4053495-C83D-4087-A9B0-4811F3C33DE9}" presName="Name10" presStyleLbl="parChTrans1D2" presStyleIdx="0" presStyleCnt="4"/>
      <dgm:spPr/>
      <dgm:t>
        <a:bodyPr/>
        <a:lstStyle/>
        <a:p>
          <a:endParaRPr lang="ru-RU"/>
        </a:p>
      </dgm:t>
    </dgm:pt>
    <dgm:pt modelId="{F5E9032F-7617-4931-97C1-25B269B82BC7}" type="pres">
      <dgm:prSet presAssocID="{8C4C1D05-2F05-4586-A75D-F9F7C93CCBB9}" presName="hierRoot2" presStyleCnt="0"/>
      <dgm:spPr/>
    </dgm:pt>
    <dgm:pt modelId="{D93E7D4F-6BC7-455B-9077-9BAF8F88D0C7}" type="pres">
      <dgm:prSet presAssocID="{8C4C1D05-2F05-4586-A75D-F9F7C93CCBB9}" presName="composite2" presStyleCnt="0"/>
      <dgm:spPr/>
    </dgm:pt>
    <dgm:pt modelId="{E934D571-AF6C-4584-9E88-071A7A3E6E8E}" type="pres">
      <dgm:prSet presAssocID="{8C4C1D05-2F05-4586-A75D-F9F7C93CCBB9}" presName="background2" presStyleLbl="node2" presStyleIdx="0" presStyleCnt="4"/>
      <dgm:spPr/>
    </dgm:pt>
    <dgm:pt modelId="{61BFD296-9C0F-418A-9960-99E64EC18D9E}" type="pres">
      <dgm:prSet presAssocID="{8C4C1D05-2F05-4586-A75D-F9F7C93CCBB9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DCE863-A518-4732-9639-72C8017CDCF3}" type="pres">
      <dgm:prSet presAssocID="{8C4C1D05-2F05-4586-A75D-F9F7C93CCBB9}" presName="hierChild3" presStyleCnt="0"/>
      <dgm:spPr/>
    </dgm:pt>
    <dgm:pt modelId="{70E0D70B-975A-4478-834F-9C80C550950E}" type="pres">
      <dgm:prSet presAssocID="{4E74C232-0471-4418-B4DF-11651FFFE9A2}" presName="Name10" presStyleLbl="parChTrans1D2" presStyleIdx="1" presStyleCnt="4"/>
      <dgm:spPr/>
      <dgm:t>
        <a:bodyPr/>
        <a:lstStyle/>
        <a:p>
          <a:endParaRPr lang="ru-RU"/>
        </a:p>
      </dgm:t>
    </dgm:pt>
    <dgm:pt modelId="{D97D5637-51FD-450B-B99B-C7AF9A00A915}" type="pres">
      <dgm:prSet presAssocID="{57B2310B-9120-454D-8121-756CC9059939}" presName="hierRoot2" presStyleCnt="0"/>
      <dgm:spPr/>
    </dgm:pt>
    <dgm:pt modelId="{15BBA242-2005-4FC5-8972-61D7E0BFA7E3}" type="pres">
      <dgm:prSet presAssocID="{57B2310B-9120-454D-8121-756CC9059939}" presName="composite2" presStyleCnt="0"/>
      <dgm:spPr/>
    </dgm:pt>
    <dgm:pt modelId="{100B96AF-AC48-48E2-8922-C03A7463CD69}" type="pres">
      <dgm:prSet presAssocID="{57B2310B-9120-454D-8121-756CC9059939}" presName="background2" presStyleLbl="node2" presStyleIdx="1" presStyleCnt="4"/>
      <dgm:spPr/>
    </dgm:pt>
    <dgm:pt modelId="{3B75047F-4219-46E5-B7D6-A0F812DC00E0}" type="pres">
      <dgm:prSet presAssocID="{57B2310B-9120-454D-8121-756CC9059939}" presName="text2" presStyleLbl="fgAcc2" presStyleIdx="1" presStyleCnt="4" custScaleX="118937" custLinFactNeighborX="-62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B65769-6160-49BF-BEEE-749B48F8329F}" type="pres">
      <dgm:prSet presAssocID="{57B2310B-9120-454D-8121-756CC9059939}" presName="hierChild3" presStyleCnt="0"/>
      <dgm:spPr/>
    </dgm:pt>
    <dgm:pt modelId="{63D37ED4-7731-422F-97A8-58638819F08E}" type="pres">
      <dgm:prSet presAssocID="{04B165E5-C095-4E9E-94BF-5ADBA65D8F0F}" presName="Name10" presStyleLbl="parChTrans1D2" presStyleIdx="2" presStyleCnt="4"/>
      <dgm:spPr/>
      <dgm:t>
        <a:bodyPr/>
        <a:lstStyle/>
        <a:p>
          <a:endParaRPr lang="ru-RU"/>
        </a:p>
      </dgm:t>
    </dgm:pt>
    <dgm:pt modelId="{EEE837B0-464B-48ED-92CD-AA1108C273E7}" type="pres">
      <dgm:prSet presAssocID="{30A42CAC-2AB1-4E97-AD80-01108B115E25}" presName="hierRoot2" presStyleCnt="0"/>
      <dgm:spPr/>
    </dgm:pt>
    <dgm:pt modelId="{C46BBCFB-04B1-40DD-ABFC-F1FE016DD009}" type="pres">
      <dgm:prSet presAssocID="{30A42CAC-2AB1-4E97-AD80-01108B115E25}" presName="composite2" presStyleCnt="0"/>
      <dgm:spPr/>
    </dgm:pt>
    <dgm:pt modelId="{388038EA-B57D-4B08-92CB-2F8C912E72AA}" type="pres">
      <dgm:prSet presAssocID="{30A42CAC-2AB1-4E97-AD80-01108B115E25}" presName="background2" presStyleLbl="node2" presStyleIdx="2" presStyleCnt="4"/>
      <dgm:spPr/>
    </dgm:pt>
    <dgm:pt modelId="{155020BD-F079-4D45-B60A-56E7D36398CD}" type="pres">
      <dgm:prSet presAssocID="{30A42CAC-2AB1-4E97-AD80-01108B115E25}" presName="text2" presStyleLbl="fgAcc2" presStyleIdx="2" presStyleCnt="4" custScaleX="124208" custLinFactNeighborX="-69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F8A1D0-5CB0-4D18-A690-012E6AB4D8C6}" type="pres">
      <dgm:prSet presAssocID="{30A42CAC-2AB1-4E97-AD80-01108B115E25}" presName="hierChild3" presStyleCnt="0"/>
      <dgm:spPr/>
    </dgm:pt>
    <dgm:pt modelId="{F6A667D4-7DAC-4125-86C0-6CCF975D0C1A}" type="pres">
      <dgm:prSet presAssocID="{E07E0EBD-C333-4ED4-A17E-D5CE06A65142}" presName="Name10" presStyleLbl="parChTrans1D2" presStyleIdx="3" presStyleCnt="4"/>
      <dgm:spPr/>
      <dgm:t>
        <a:bodyPr/>
        <a:lstStyle/>
        <a:p>
          <a:endParaRPr lang="ru-RU"/>
        </a:p>
      </dgm:t>
    </dgm:pt>
    <dgm:pt modelId="{2994C768-A118-4E0D-BC23-6A5F26ABB361}" type="pres">
      <dgm:prSet presAssocID="{9908E160-3895-4E72-96CD-22780986DD84}" presName="hierRoot2" presStyleCnt="0"/>
      <dgm:spPr/>
    </dgm:pt>
    <dgm:pt modelId="{7EC0026A-252D-4A46-A44F-20421068E465}" type="pres">
      <dgm:prSet presAssocID="{9908E160-3895-4E72-96CD-22780986DD84}" presName="composite2" presStyleCnt="0"/>
      <dgm:spPr/>
    </dgm:pt>
    <dgm:pt modelId="{DAFFEAEA-37F9-4819-A806-4E55800C7CD1}" type="pres">
      <dgm:prSet presAssocID="{9908E160-3895-4E72-96CD-22780986DD84}" presName="background2" presStyleLbl="node2" presStyleIdx="3" presStyleCnt="4"/>
      <dgm:spPr/>
    </dgm:pt>
    <dgm:pt modelId="{6AFF21A4-95F6-4B45-84BB-BEABA792BEDB}" type="pres">
      <dgm:prSet presAssocID="{9908E160-3895-4E72-96CD-22780986DD84}" presName="text2" presStyleLbl="fgAcc2" presStyleIdx="3" presStyleCnt="4" custScaleX="118500" custLinFactNeighborX="-85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658F29-EFD8-4CC2-AB1C-FAF1EC2C8E56}" type="pres">
      <dgm:prSet presAssocID="{9908E160-3895-4E72-96CD-22780986DD84}" presName="hierChild3" presStyleCnt="0"/>
      <dgm:spPr/>
    </dgm:pt>
  </dgm:ptLst>
  <dgm:cxnLst>
    <dgm:cxn modelId="{6C3D3D5B-DD8B-47F7-A5AA-6AE0DF3171CD}" type="presOf" srcId="{9908E160-3895-4E72-96CD-22780986DD84}" destId="{6AFF21A4-95F6-4B45-84BB-BEABA792BEDB}" srcOrd="0" destOrd="0" presId="urn:microsoft.com/office/officeart/2005/8/layout/hierarchy1"/>
    <dgm:cxn modelId="{60F0CD68-DE10-4127-81C2-121CFFD68CA8}" srcId="{76585091-8BE8-4142-88B8-12B38A855E40}" destId="{30A42CAC-2AB1-4E97-AD80-01108B115E25}" srcOrd="2" destOrd="0" parTransId="{04B165E5-C095-4E9E-94BF-5ADBA65D8F0F}" sibTransId="{C09EF5D0-E0F2-4D8C-8309-A6C7CF112410}"/>
    <dgm:cxn modelId="{CA4F0275-219A-4B94-995F-407AA752F550}" type="presOf" srcId="{04B165E5-C095-4E9E-94BF-5ADBA65D8F0F}" destId="{63D37ED4-7731-422F-97A8-58638819F08E}" srcOrd="0" destOrd="0" presId="urn:microsoft.com/office/officeart/2005/8/layout/hierarchy1"/>
    <dgm:cxn modelId="{03CBE2B0-A19F-44CF-9471-C6C069E5F17F}" type="presOf" srcId="{8C4C1D05-2F05-4586-A75D-F9F7C93CCBB9}" destId="{61BFD296-9C0F-418A-9960-99E64EC18D9E}" srcOrd="0" destOrd="0" presId="urn:microsoft.com/office/officeart/2005/8/layout/hierarchy1"/>
    <dgm:cxn modelId="{1259FCEB-F46E-4F4A-9224-05DDA04AB444}" srcId="{76585091-8BE8-4142-88B8-12B38A855E40}" destId="{9908E160-3895-4E72-96CD-22780986DD84}" srcOrd="3" destOrd="0" parTransId="{E07E0EBD-C333-4ED4-A17E-D5CE06A65142}" sibTransId="{754D2BA3-518D-4ADF-BE16-C8A0EF664F5F}"/>
    <dgm:cxn modelId="{9C0979AA-5911-4BE2-A850-CA0A326CE310}" type="presOf" srcId="{340F4FB2-86D5-4C3E-8FEB-29D45F41B3A8}" destId="{E790E40A-786D-4272-936B-65B49552AD1D}" srcOrd="0" destOrd="0" presId="urn:microsoft.com/office/officeart/2005/8/layout/hierarchy1"/>
    <dgm:cxn modelId="{94967447-498D-4B36-B839-C3C78EA4047E}" type="presOf" srcId="{76585091-8BE8-4142-88B8-12B38A855E40}" destId="{5A4E9AED-E27F-492C-A1C8-E90966B47137}" srcOrd="0" destOrd="0" presId="urn:microsoft.com/office/officeart/2005/8/layout/hierarchy1"/>
    <dgm:cxn modelId="{91A18E59-3224-4AFA-B3BA-9ED05D0B73F5}" srcId="{340F4FB2-86D5-4C3E-8FEB-29D45F41B3A8}" destId="{76585091-8BE8-4142-88B8-12B38A855E40}" srcOrd="0" destOrd="0" parTransId="{8689CF6A-193E-44F2-8789-2DB880DF166E}" sibTransId="{73F02120-C0F9-4C66-86F9-E7DB2F454889}"/>
    <dgm:cxn modelId="{398302E3-909D-43A3-8F6B-A5BE2A03A1E7}" type="presOf" srcId="{57B2310B-9120-454D-8121-756CC9059939}" destId="{3B75047F-4219-46E5-B7D6-A0F812DC00E0}" srcOrd="0" destOrd="0" presId="urn:microsoft.com/office/officeart/2005/8/layout/hierarchy1"/>
    <dgm:cxn modelId="{E246A6F3-BB14-4B0F-B1EB-51266D194CB4}" type="presOf" srcId="{E07E0EBD-C333-4ED4-A17E-D5CE06A65142}" destId="{F6A667D4-7DAC-4125-86C0-6CCF975D0C1A}" srcOrd="0" destOrd="0" presId="urn:microsoft.com/office/officeart/2005/8/layout/hierarchy1"/>
    <dgm:cxn modelId="{57A28509-3354-4109-8EB9-5880389E56E2}" srcId="{76585091-8BE8-4142-88B8-12B38A855E40}" destId="{57B2310B-9120-454D-8121-756CC9059939}" srcOrd="1" destOrd="0" parTransId="{4E74C232-0471-4418-B4DF-11651FFFE9A2}" sibTransId="{B858E469-7A07-441C-8A4A-93F9FD567D2E}"/>
    <dgm:cxn modelId="{4B185A86-58D5-4CDC-A633-ECBD28C87774}" srcId="{76585091-8BE8-4142-88B8-12B38A855E40}" destId="{8C4C1D05-2F05-4586-A75D-F9F7C93CCBB9}" srcOrd="0" destOrd="0" parTransId="{C4053495-C83D-4087-A9B0-4811F3C33DE9}" sibTransId="{45D8D44C-38B9-4E36-B983-BF6DDEB2D1D1}"/>
    <dgm:cxn modelId="{B738E817-4FFE-49F4-9AA8-893035AC2400}" type="presOf" srcId="{30A42CAC-2AB1-4E97-AD80-01108B115E25}" destId="{155020BD-F079-4D45-B60A-56E7D36398CD}" srcOrd="0" destOrd="0" presId="urn:microsoft.com/office/officeart/2005/8/layout/hierarchy1"/>
    <dgm:cxn modelId="{DBFB93E3-C9B1-482F-9F2B-C38BC6BE13E9}" type="presOf" srcId="{C4053495-C83D-4087-A9B0-4811F3C33DE9}" destId="{29807992-5605-4D97-A252-5793C1AC211E}" srcOrd="0" destOrd="0" presId="urn:microsoft.com/office/officeart/2005/8/layout/hierarchy1"/>
    <dgm:cxn modelId="{FBD4EFE4-E7E4-45ED-8F81-38CE370C32E0}" type="presOf" srcId="{4E74C232-0471-4418-B4DF-11651FFFE9A2}" destId="{70E0D70B-975A-4478-834F-9C80C550950E}" srcOrd="0" destOrd="0" presId="urn:microsoft.com/office/officeart/2005/8/layout/hierarchy1"/>
    <dgm:cxn modelId="{724CFF46-8CBD-45E2-98D2-E1F259A083E5}" type="presParOf" srcId="{E790E40A-786D-4272-936B-65B49552AD1D}" destId="{3E613537-F007-4E2C-A597-92961B2DE22E}" srcOrd="0" destOrd="0" presId="urn:microsoft.com/office/officeart/2005/8/layout/hierarchy1"/>
    <dgm:cxn modelId="{06B2D2D5-7657-4A4E-95E6-4F8B11CAE910}" type="presParOf" srcId="{3E613537-F007-4E2C-A597-92961B2DE22E}" destId="{477FBE5A-02C2-47E3-B43A-9C81A10F32DA}" srcOrd="0" destOrd="0" presId="urn:microsoft.com/office/officeart/2005/8/layout/hierarchy1"/>
    <dgm:cxn modelId="{C6FA4A19-BFCB-4096-9765-AEBCECEB46B4}" type="presParOf" srcId="{477FBE5A-02C2-47E3-B43A-9C81A10F32DA}" destId="{FEDE3F8D-1B85-4EB5-9943-2DCEB09CBEA8}" srcOrd="0" destOrd="0" presId="urn:microsoft.com/office/officeart/2005/8/layout/hierarchy1"/>
    <dgm:cxn modelId="{5101760C-B864-45FC-B540-85BBF7971740}" type="presParOf" srcId="{477FBE5A-02C2-47E3-B43A-9C81A10F32DA}" destId="{5A4E9AED-E27F-492C-A1C8-E90966B47137}" srcOrd="1" destOrd="0" presId="urn:microsoft.com/office/officeart/2005/8/layout/hierarchy1"/>
    <dgm:cxn modelId="{71733BEC-5B34-4657-A0E0-22B421202724}" type="presParOf" srcId="{3E613537-F007-4E2C-A597-92961B2DE22E}" destId="{B50D6F55-B582-49D2-9B29-D64B495E3CB9}" srcOrd="1" destOrd="0" presId="urn:microsoft.com/office/officeart/2005/8/layout/hierarchy1"/>
    <dgm:cxn modelId="{3BC83584-6088-46CF-B05F-AC10A8F9A9BE}" type="presParOf" srcId="{B50D6F55-B582-49D2-9B29-D64B495E3CB9}" destId="{29807992-5605-4D97-A252-5793C1AC211E}" srcOrd="0" destOrd="0" presId="urn:microsoft.com/office/officeart/2005/8/layout/hierarchy1"/>
    <dgm:cxn modelId="{A745503A-4CB4-4943-9F78-15B2ADD3CBFB}" type="presParOf" srcId="{B50D6F55-B582-49D2-9B29-D64B495E3CB9}" destId="{F5E9032F-7617-4931-97C1-25B269B82BC7}" srcOrd="1" destOrd="0" presId="urn:microsoft.com/office/officeart/2005/8/layout/hierarchy1"/>
    <dgm:cxn modelId="{3282FB59-F9D4-41BD-A627-7C3A843049D5}" type="presParOf" srcId="{F5E9032F-7617-4931-97C1-25B269B82BC7}" destId="{D93E7D4F-6BC7-455B-9077-9BAF8F88D0C7}" srcOrd="0" destOrd="0" presId="urn:microsoft.com/office/officeart/2005/8/layout/hierarchy1"/>
    <dgm:cxn modelId="{3C1E8A38-DD72-46A7-8457-B83160E7A295}" type="presParOf" srcId="{D93E7D4F-6BC7-455B-9077-9BAF8F88D0C7}" destId="{E934D571-AF6C-4584-9E88-071A7A3E6E8E}" srcOrd="0" destOrd="0" presId="urn:microsoft.com/office/officeart/2005/8/layout/hierarchy1"/>
    <dgm:cxn modelId="{15FF487C-1E05-40F7-97B6-16477ECBA189}" type="presParOf" srcId="{D93E7D4F-6BC7-455B-9077-9BAF8F88D0C7}" destId="{61BFD296-9C0F-418A-9960-99E64EC18D9E}" srcOrd="1" destOrd="0" presId="urn:microsoft.com/office/officeart/2005/8/layout/hierarchy1"/>
    <dgm:cxn modelId="{BE1ABF66-1807-43E9-A346-C2CB818F4633}" type="presParOf" srcId="{F5E9032F-7617-4931-97C1-25B269B82BC7}" destId="{7ADCE863-A518-4732-9639-72C8017CDCF3}" srcOrd="1" destOrd="0" presId="urn:microsoft.com/office/officeart/2005/8/layout/hierarchy1"/>
    <dgm:cxn modelId="{9C1D8D87-FA2F-4F61-B0A2-4F6CB6EB23A9}" type="presParOf" srcId="{B50D6F55-B582-49D2-9B29-D64B495E3CB9}" destId="{70E0D70B-975A-4478-834F-9C80C550950E}" srcOrd="2" destOrd="0" presId="urn:microsoft.com/office/officeart/2005/8/layout/hierarchy1"/>
    <dgm:cxn modelId="{CC9469B6-965B-4F45-92A7-FF78D47F9EF9}" type="presParOf" srcId="{B50D6F55-B582-49D2-9B29-D64B495E3CB9}" destId="{D97D5637-51FD-450B-B99B-C7AF9A00A915}" srcOrd="3" destOrd="0" presId="urn:microsoft.com/office/officeart/2005/8/layout/hierarchy1"/>
    <dgm:cxn modelId="{ABC54409-C079-43C1-8C2C-E7CF3033AA90}" type="presParOf" srcId="{D97D5637-51FD-450B-B99B-C7AF9A00A915}" destId="{15BBA242-2005-4FC5-8972-61D7E0BFA7E3}" srcOrd="0" destOrd="0" presId="urn:microsoft.com/office/officeart/2005/8/layout/hierarchy1"/>
    <dgm:cxn modelId="{DF67C150-4066-4097-ADA5-138C6EC5D383}" type="presParOf" srcId="{15BBA242-2005-4FC5-8972-61D7E0BFA7E3}" destId="{100B96AF-AC48-48E2-8922-C03A7463CD69}" srcOrd="0" destOrd="0" presId="urn:microsoft.com/office/officeart/2005/8/layout/hierarchy1"/>
    <dgm:cxn modelId="{125C6702-6325-408E-9146-2C62B28606D7}" type="presParOf" srcId="{15BBA242-2005-4FC5-8972-61D7E0BFA7E3}" destId="{3B75047F-4219-46E5-B7D6-A0F812DC00E0}" srcOrd="1" destOrd="0" presId="urn:microsoft.com/office/officeart/2005/8/layout/hierarchy1"/>
    <dgm:cxn modelId="{E3601F6C-0FBF-45E3-85AD-DAF85BDBD8F8}" type="presParOf" srcId="{D97D5637-51FD-450B-B99B-C7AF9A00A915}" destId="{30B65769-6160-49BF-BEEE-749B48F8329F}" srcOrd="1" destOrd="0" presId="urn:microsoft.com/office/officeart/2005/8/layout/hierarchy1"/>
    <dgm:cxn modelId="{FE663C43-61F8-4315-A05B-D86AD0481A4B}" type="presParOf" srcId="{B50D6F55-B582-49D2-9B29-D64B495E3CB9}" destId="{63D37ED4-7731-422F-97A8-58638819F08E}" srcOrd="4" destOrd="0" presId="urn:microsoft.com/office/officeart/2005/8/layout/hierarchy1"/>
    <dgm:cxn modelId="{B6A1D8A3-E80E-47B5-91BF-CF3053F462CF}" type="presParOf" srcId="{B50D6F55-B582-49D2-9B29-D64B495E3CB9}" destId="{EEE837B0-464B-48ED-92CD-AA1108C273E7}" srcOrd="5" destOrd="0" presId="urn:microsoft.com/office/officeart/2005/8/layout/hierarchy1"/>
    <dgm:cxn modelId="{EBEFE967-1B65-4637-815B-67088CFCABEF}" type="presParOf" srcId="{EEE837B0-464B-48ED-92CD-AA1108C273E7}" destId="{C46BBCFB-04B1-40DD-ABFC-F1FE016DD009}" srcOrd="0" destOrd="0" presId="urn:microsoft.com/office/officeart/2005/8/layout/hierarchy1"/>
    <dgm:cxn modelId="{C0EE79AD-2068-4E10-91BB-1B8AF4D68F2E}" type="presParOf" srcId="{C46BBCFB-04B1-40DD-ABFC-F1FE016DD009}" destId="{388038EA-B57D-4B08-92CB-2F8C912E72AA}" srcOrd="0" destOrd="0" presId="urn:microsoft.com/office/officeart/2005/8/layout/hierarchy1"/>
    <dgm:cxn modelId="{8FE89252-2FA6-44B9-9B51-A7EC1CDA9F34}" type="presParOf" srcId="{C46BBCFB-04B1-40DD-ABFC-F1FE016DD009}" destId="{155020BD-F079-4D45-B60A-56E7D36398CD}" srcOrd="1" destOrd="0" presId="urn:microsoft.com/office/officeart/2005/8/layout/hierarchy1"/>
    <dgm:cxn modelId="{564994D2-AD7F-4D06-9FB3-B20B0AEF7704}" type="presParOf" srcId="{EEE837B0-464B-48ED-92CD-AA1108C273E7}" destId="{2EF8A1D0-5CB0-4D18-A690-012E6AB4D8C6}" srcOrd="1" destOrd="0" presId="urn:microsoft.com/office/officeart/2005/8/layout/hierarchy1"/>
    <dgm:cxn modelId="{76663DC9-A1C1-4D04-B351-758FFCFA8DCA}" type="presParOf" srcId="{B50D6F55-B582-49D2-9B29-D64B495E3CB9}" destId="{F6A667D4-7DAC-4125-86C0-6CCF975D0C1A}" srcOrd="6" destOrd="0" presId="urn:microsoft.com/office/officeart/2005/8/layout/hierarchy1"/>
    <dgm:cxn modelId="{4D774194-D515-4C03-82B5-D4CFA3DA4A4D}" type="presParOf" srcId="{B50D6F55-B582-49D2-9B29-D64B495E3CB9}" destId="{2994C768-A118-4E0D-BC23-6A5F26ABB361}" srcOrd="7" destOrd="0" presId="urn:microsoft.com/office/officeart/2005/8/layout/hierarchy1"/>
    <dgm:cxn modelId="{3FAA3307-7E2B-4FC8-A906-221B9A9B0583}" type="presParOf" srcId="{2994C768-A118-4E0D-BC23-6A5F26ABB361}" destId="{7EC0026A-252D-4A46-A44F-20421068E465}" srcOrd="0" destOrd="0" presId="urn:microsoft.com/office/officeart/2005/8/layout/hierarchy1"/>
    <dgm:cxn modelId="{711F1784-2B9E-47E4-8E44-F0B881BE28D2}" type="presParOf" srcId="{7EC0026A-252D-4A46-A44F-20421068E465}" destId="{DAFFEAEA-37F9-4819-A806-4E55800C7CD1}" srcOrd="0" destOrd="0" presId="urn:microsoft.com/office/officeart/2005/8/layout/hierarchy1"/>
    <dgm:cxn modelId="{66D182C3-BD6C-416A-8F48-74C25D232D4F}" type="presParOf" srcId="{7EC0026A-252D-4A46-A44F-20421068E465}" destId="{6AFF21A4-95F6-4B45-84BB-BEABA792BEDB}" srcOrd="1" destOrd="0" presId="urn:microsoft.com/office/officeart/2005/8/layout/hierarchy1"/>
    <dgm:cxn modelId="{94B8A31D-41BA-4854-B02B-4489210216BB}" type="presParOf" srcId="{2994C768-A118-4E0D-BC23-6A5F26ABB361}" destId="{7A658F29-EFD8-4CC2-AB1C-FAF1EC2C8E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667D4-7DAC-4125-86C0-6CCF975D0C1A}">
      <dsp:nvSpPr>
        <dsp:cNvPr id="0" name=""/>
        <dsp:cNvSpPr/>
      </dsp:nvSpPr>
      <dsp:spPr>
        <a:xfrm>
          <a:off x="4337348" y="2375147"/>
          <a:ext cx="3221150" cy="477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52"/>
              </a:lnTo>
              <a:lnTo>
                <a:pt x="3221150" y="325152"/>
              </a:lnTo>
              <a:lnTo>
                <a:pt x="3221150" y="47713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37ED4-7731-422F-97A8-58638819F08E}">
      <dsp:nvSpPr>
        <dsp:cNvPr id="0" name=""/>
        <dsp:cNvSpPr/>
      </dsp:nvSpPr>
      <dsp:spPr>
        <a:xfrm>
          <a:off x="4337348" y="2375147"/>
          <a:ext cx="891711" cy="477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52"/>
              </a:lnTo>
              <a:lnTo>
                <a:pt x="891711" y="325152"/>
              </a:lnTo>
              <a:lnTo>
                <a:pt x="891711" y="47713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0D70B-975A-4478-834F-9C80C550950E}">
      <dsp:nvSpPr>
        <dsp:cNvPr id="0" name=""/>
        <dsp:cNvSpPr/>
      </dsp:nvSpPr>
      <dsp:spPr>
        <a:xfrm>
          <a:off x="2881566" y="2375147"/>
          <a:ext cx="1455782" cy="477133"/>
        </a:xfrm>
        <a:custGeom>
          <a:avLst/>
          <a:gdLst/>
          <a:ahLst/>
          <a:cxnLst/>
          <a:rect l="0" t="0" r="0" b="0"/>
          <a:pathLst>
            <a:path>
              <a:moveTo>
                <a:pt x="1455782" y="0"/>
              </a:moveTo>
              <a:lnTo>
                <a:pt x="1455782" y="325152"/>
              </a:lnTo>
              <a:lnTo>
                <a:pt x="0" y="325152"/>
              </a:lnTo>
              <a:lnTo>
                <a:pt x="0" y="47713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07992-5605-4D97-A252-5793C1AC211E}">
      <dsp:nvSpPr>
        <dsp:cNvPr id="0" name=""/>
        <dsp:cNvSpPr/>
      </dsp:nvSpPr>
      <dsp:spPr>
        <a:xfrm>
          <a:off x="823962" y="2375147"/>
          <a:ext cx="3513386" cy="477133"/>
        </a:xfrm>
        <a:custGeom>
          <a:avLst/>
          <a:gdLst/>
          <a:ahLst/>
          <a:cxnLst/>
          <a:rect l="0" t="0" r="0" b="0"/>
          <a:pathLst>
            <a:path>
              <a:moveTo>
                <a:pt x="3513386" y="0"/>
              </a:moveTo>
              <a:lnTo>
                <a:pt x="3513386" y="325152"/>
              </a:lnTo>
              <a:lnTo>
                <a:pt x="0" y="325152"/>
              </a:lnTo>
              <a:lnTo>
                <a:pt x="0" y="47713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E3F8D-1B85-4EB5-9943-2DCEB09CBEA8}">
      <dsp:nvSpPr>
        <dsp:cNvPr id="0" name=""/>
        <dsp:cNvSpPr/>
      </dsp:nvSpPr>
      <dsp:spPr>
        <a:xfrm>
          <a:off x="2891781" y="1333382"/>
          <a:ext cx="2891135" cy="10417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E9AED-E27F-492C-A1C8-E90966B47137}">
      <dsp:nvSpPr>
        <dsp:cNvPr id="0" name=""/>
        <dsp:cNvSpPr/>
      </dsp:nvSpPr>
      <dsp:spPr>
        <a:xfrm>
          <a:off x="3074067" y="1506554"/>
          <a:ext cx="2891135" cy="104176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ПРОФИЛЬ ОБУЧЕНИЯ</a:t>
          </a:r>
          <a:endParaRPr lang="ru-RU" sz="2000" kern="1200" dirty="0"/>
        </a:p>
      </dsp:txBody>
      <dsp:txXfrm>
        <a:off x="3104579" y="1537066"/>
        <a:ext cx="2830111" cy="980740"/>
      </dsp:txXfrm>
    </dsp:sp>
    <dsp:sp modelId="{E934D571-AF6C-4584-9E88-071A7A3E6E8E}">
      <dsp:nvSpPr>
        <dsp:cNvPr id="0" name=""/>
        <dsp:cNvSpPr/>
      </dsp:nvSpPr>
      <dsp:spPr>
        <a:xfrm>
          <a:off x="3675" y="2852281"/>
          <a:ext cx="1640574" cy="10417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FD296-9C0F-418A-9960-99E64EC18D9E}">
      <dsp:nvSpPr>
        <dsp:cNvPr id="0" name=""/>
        <dsp:cNvSpPr/>
      </dsp:nvSpPr>
      <dsp:spPr>
        <a:xfrm>
          <a:off x="185961" y="3025452"/>
          <a:ext cx="1640574" cy="104176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 -научный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473" y="3055964"/>
        <a:ext cx="1579550" cy="980740"/>
      </dsp:txXfrm>
    </dsp:sp>
    <dsp:sp modelId="{100B96AF-AC48-48E2-8922-C03A7463CD69}">
      <dsp:nvSpPr>
        <dsp:cNvPr id="0" name=""/>
        <dsp:cNvSpPr/>
      </dsp:nvSpPr>
      <dsp:spPr>
        <a:xfrm>
          <a:off x="1905941" y="2852281"/>
          <a:ext cx="1951250" cy="10417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5047F-4219-46E5-B7D6-A0F812DC00E0}">
      <dsp:nvSpPr>
        <dsp:cNvPr id="0" name=""/>
        <dsp:cNvSpPr/>
      </dsp:nvSpPr>
      <dsp:spPr>
        <a:xfrm>
          <a:off x="2088227" y="3025452"/>
          <a:ext cx="1951250" cy="104176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 экономический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8739" y="3055964"/>
        <a:ext cx="1890226" cy="980740"/>
      </dsp:txXfrm>
    </dsp:sp>
    <dsp:sp modelId="{388038EA-B57D-4B08-92CB-2F8C912E72AA}">
      <dsp:nvSpPr>
        <dsp:cNvPr id="0" name=""/>
        <dsp:cNvSpPr/>
      </dsp:nvSpPr>
      <dsp:spPr>
        <a:xfrm>
          <a:off x="4210198" y="2852281"/>
          <a:ext cx="2037724" cy="10417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020BD-F079-4D45-B60A-56E7D36398CD}">
      <dsp:nvSpPr>
        <dsp:cNvPr id="0" name=""/>
        <dsp:cNvSpPr/>
      </dsp:nvSpPr>
      <dsp:spPr>
        <a:xfrm>
          <a:off x="4392484" y="3025452"/>
          <a:ext cx="2037724" cy="104176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Технологический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2996" y="3055964"/>
        <a:ext cx="1976700" cy="980740"/>
      </dsp:txXfrm>
    </dsp:sp>
    <dsp:sp modelId="{DAFFEAEA-37F9-4819-A806-4E55800C7CD1}">
      <dsp:nvSpPr>
        <dsp:cNvPr id="0" name=""/>
        <dsp:cNvSpPr/>
      </dsp:nvSpPr>
      <dsp:spPr>
        <a:xfrm>
          <a:off x="6586459" y="2852281"/>
          <a:ext cx="1944080" cy="104176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F21A4-95F6-4B45-84BB-BEABA792BEDB}">
      <dsp:nvSpPr>
        <dsp:cNvPr id="0" name=""/>
        <dsp:cNvSpPr/>
      </dsp:nvSpPr>
      <dsp:spPr>
        <a:xfrm>
          <a:off x="6768745" y="3025452"/>
          <a:ext cx="1944080" cy="104176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Универсальный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99257" y="3055964"/>
        <a:ext cx="1883056" cy="98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A1B42-A466-4916-924F-0D772EDA8339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1B3FE-86BA-4C29-B6F8-8323C9CCA7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10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895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29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профиля строится с ориентацией на будущую сферу профессиональной деятельности, с учетом предполагаемого продолжения образования обучающихся, для чего необходимо изучить намерения и предпочтения учащихся и их родителей.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14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1B3FE-86BA-4C29-B6F8-8323C9CCA768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3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8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51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6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20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7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7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40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95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05316-34B9-44EA-983F-E65FBD000EFC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6629-3B86-48D1-844D-10D77EC222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3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оловок 7"/>
          <p:cNvSpPr>
            <a:spLocks noGrp="1"/>
          </p:cNvSpPr>
          <p:nvPr>
            <p:ph type="ctrTitle"/>
          </p:nvPr>
        </p:nvSpPr>
        <p:spPr>
          <a:xfrm>
            <a:off x="323528" y="1772817"/>
            <a:ext cx="8568952" cy="28803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36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ФГОС СРЕДНЕГО ОБЩЕГО ОБРАЗОВАНИЯ</a:t>
            </a:r>
            <a:endParaRPr lang="ru-RU" sz="3600" b="1" kern="0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7"/>
          <p:cNvSpPr txBox="1">
            <a:spLocks/>
          </p:cNvSpPr>
          <p:nvPr/>
        </p:nvSpPr>
        <p:spPr>
          <a:xfrm>
            <a:off x="2610036" y="6093296"/>
            <a:ext cx="36181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defRPr/>
            </a:pPr>
            <a:r>
              <a:rPr lang="ru-RU" sz="2000" b="1" i="1" kern="0" dirty="0" smtClean="0">
                <a:solidFill>
                  <a:schemeClr val="tx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                                                  </a:t>
            </a:r>
          </a:p>
          <a:p>
            <a:pPr>
              <a:defRPr/>
            </a:pPr>
            <a:endParaRPr lang="ru-RU" sz="2000" b="1" i="1" kern="0" dirty="0">
              <a:solidFill>
                <a:schemeClr val="tx2">
                  <a:lumMod val="50000"/>
                </a:schemeClr>
              </a:solidFill>
              <a:latin typeface="Garamond" pitchFamily="18" charset="0"/>
              <a:ea typeface="+mj-ea"/>
              <a:cs typeface="+mj-cs"/>
            </a:endParaRPr>
          </a:p>
          <a:p>
            <a:pPr>
              <a:defRPr/>
            </a:pPr>
            <a:endParaRPr lang="ru-RU" sz="2000" b="1" i="1" kern="0" dirty="0" smtClean="0">
              <a:solidFill>
                <a:schemeClr val="tx2">
                  <a:lumMod val="50000"/>
                </a:schemeClr>
              </a:solidFill>
              <a:latin typeface="Garamond" pitchFamily="18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ru-RU" sz="8000" b="1" i="1" kern="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8000" b="1" i="1" kern="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г. Бузулук, 2020 г.</a:t>
            </a:r>
            <a:endParaRPr lang="ru-RU" sz="8000" b="1" i="1" kern="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7" y="148905"/>
            <a:ext cx="7668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общеобразовательное автономное  </a:t>
            </a:r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учреждение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3968" y="48650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МОАУ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«СОШ №6»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Арцибасова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С.Н.</a:t>
            </a:r>
          </a:p>
        </p:txBody>
      </p:sp>
    </p:spTree>
    <p:extLst>
      <p:ext uri="{BB962C8B-B14F-4D97-AF65-F5344CB8AC3E}">
        <p14:creationId xmlns:p14="http://schemas.microsoft.com/office/powerpoint/2010/main" val="26313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 smtClean="0">
                <a:solidFill>
                  <a:prstClr val="black"/>
                </a:solidFill>
              </a:rPr>
              <a:t/>
            </a:r>
            <a:br>
              <a:rPr lang="ru-RU" sz="2800" dirty="0" smtClean="0">
                <a:solidFill>
                  <a:prstClr val="black"/>
                </a:solidFill>
              </a:rPr>
            </a:br>
            <a:r>
              <a:rPr lang="ru-RU" sz="2800" dirty="0" smtClean="0">
                <a:solidFill>
                  <a:prstClr val="black"/>
                </a:solidFill>
              </a:rPr>
              <a:t>Для </a:t>
            </a:r>
            <a:r>
              <a:rPr lang="ru-RU" sz="2800" dirty="0">
                <a:solidFill>
                  <a:prstClr val="black"/>
                </a:solidFill>
              </a:rPr>
              <a:t>формирования учебного плана профиля необходимо: 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3200" dirty="0" smtClean="0"/>
              <a:t> 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94" y="1412776"/>
            <a:ext cx="8789193" cy="53285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профиль обучения. </a:t>
            </a:r>
          </a:p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из перечня обязательные, общие для всех профилей, предметы на базовом уровне, не менее одного предмета из каждой предметной области.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профилей, кроме универсального, включить в план не менее 3 учебных предметов на углубленном уровне, которые будут определять направленность образования в данном профиле.</a:t>
            </a:r>
          </a:p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Дополнить учебный план индивидуальным(и) проектом(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                          </a:t>
            </a:r>
          </a:p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количество часов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&lt;2170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можно дополнить учебный план профиля еще каким-либо предметом (предметами) на базовом или углубленном уровне либо изменить количество часов на изучение выбранных предметов. Завершить формирование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учебного плана профиля факультативными и элективными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курсами.    </a:t>
            </a:r>
          </a:p>
          <a:p>
            <a:pPr marL="261938" indent="-261938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количество часов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2170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2590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 образовательная организация может завершить формирование учебного плана, или увеличить количество часов на изучение отдельных предметов, или включить в план другие курсы по выбору обучающегося.</a:t>
            </a:r>
          </a:p>
          <a:p>
            <a:pPr algn="just">
              <a:buNone/>
            </a:pPr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379327" y="148905"/>
            <a:ext cx="67989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56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автономное учреждение</a:t>
            </a:r>
            <a:endParaRPr lang="ru-RU" sz="2000" b="1" dirty="0" smtClean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7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9245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Базовый 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Углубленный уровень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Родная</a:t>
                      </a:r>
                      <a:r>
                        <a:rPr lang="ru-RU" sz="1000" baseline="0" dirty="0" smtClean="0"/>
                        <a:t> литература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Второй иностранный язык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Экономика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Право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Обществознание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География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Химия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Биология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Естествознание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Экология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Предметы и курсы по выбору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2170 / 2590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2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404664"/>
            <a:ext cx="8512497" cy="597666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РАСПРЕДЕЛЕНИЯ ЧАСОВ ДЛЯ ПОСЛЕДУЮЩЕГО ВЫБОРА ПРЕДМЕТОВ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668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6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950538"/>
              </p:ext>
            </p:extLst>
          </p:nvPr>
        </p:nvGraphicFramePr>
        <p:xfrm>
          <a:off x="72008" y="-27384"/>
          <a:ext cx="9036496" cy="69031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8760"/>
                <a:gridCol w="4483168"/>
                <a:gridCol w="1209744"/>
                <a:gridCol w="1244824"/>
              </a:tblGrid>
              <a:tr h="24092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уровень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Углубленный уровень</a:t>
                      </a:r>
                      <a:endParaRPr lang="ru-RU" sz="11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 и литература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 и родная литература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Родная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литература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иностранный язык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6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мире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285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Математика: алгебра и начала математического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анализа, геометрия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5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row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72112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</a:t>
                      </a:r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и курсы по выбору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146272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2170 / 2590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5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575" y="404664"/>
            <a:ext cx="8808913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0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УЧЕБНОГО ПЛАНА ТЕХНОЛОГИЧЕСКОГО ПРОФИЛЯ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668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5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907039"/>
              </p:ext>
            </p:extLst>
          </p:nvPr>
        </p:nvGraphicFramePr>
        <p:xfrm>
          <a:off x="0" y="30163"/>
          <a:ext cx="9144000" cy="69601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 и литература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 и родная литература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6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082748"/>
              </p:ext>
            </p:extLst>
          </p:nvPr>
        </p:nvGraphicFramePr>
        <p:xfrm>
          <a:off x="15652" y="82054"/>
          <a:ext cx="9128348" cy="67313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0093"/>
                <a:gridCol w="4672508"/>
                <a:gridCol w="1078271"/>
                <a:gridCol w="1257476"/>
              </a:tblGrid>
              <a:tr h="34629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11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 и литература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 и родная литература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6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мире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46290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Математика: алгебра и начала математического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анализа, геометрия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5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rowSpan="3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24094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203694"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6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141999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6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01454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1700808"/>
            <a:ext cx="8584505" cy="48965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целей настоящего Федерального закона применяются следующие основные понятия: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который определяет перечень, трудоемкость, последовательность и распределение по периодам обучения учебных предметов, курсов, дисциплин (модулей), практики, иных видов учебной деятельности и, если иное не установлено настоящим Федеральным законом, формы промежуточной аттестации обучающихся. </a:t>
            </a:r>
          </a:p>
          <a:p>
            <a:pPr marL="0" indent="0"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УЧЕБНЫЙ ПЛАН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план,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обучающегося. </a:t>
            </a:r>
          </a:p>
          <a:p>
            <a:pPr marL="0" indent="0"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(ПРОФИЛЬ) ОБРАЗОВАНИЯ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образовательной программы на конкретные области знания и (или) виды деятельности, определяющая ее предметно-тематическое содержание, преобладающие виды учебной деятельности обучающегося и требования к результатам освоения образовательной программы;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54885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728145" y="178613"/>
            <a:ext cx="7380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 ФЕДЕРАЛЬНОГО ЗАКОНА ОТ 29 ДЕКАБРЯ 2012 ГОДА № 273-ФЗ «ОБ ОБРАЗОВАНИИ В РОССИЙСКОЙ ФЕДЕРАЦИИ»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6" y="7936"/>
            <a:ext cx="1798274" cy="154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41217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21049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2135</a:t>
                      </a:r>
                      <a:r>
                        <a:rPr lang="en-US" sz="1000" dirty="0" smtClean="0"/>
                        <a:t>&lt;2170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0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98805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680520"/>
                <a:gridCol w="1080120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Россия</a:t>
                      </a:r>
                      <a:r>
                        <a:rPr lang="ru-RU" sz="1000" baseline="0" dirty="0" smtClean="0"/>
                        <a:t> в мире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Биохимия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Предметы и курсы по выбору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2135 / 2555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4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404664"/>
            <a:ext cx="8512497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ЕСТЕСТВЕННО- НАУЧНОГО ПРОФИЛЯ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5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30192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Химия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Биология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Экология живых организмов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350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1995/ 2415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20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404664"/>
            <a:ext cx="8584505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    СОЦИАЛЬНО- ЭКОНОМИЧЕСКОГО ПРОФИЛЯ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</a:t>
            </a:r>
            <a:r>
              <a:rPr lang="ru-RU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учреждение</a:t>
            </a:r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3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03456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Экономика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Обществознание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Социально- экономическая география мира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5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1995/2415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72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404664"/>
            <a:ext cx="8584505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5400" dirty="0" smtClean="0"/>
          </a:p>
          <a:p>
            <a:pPr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    УНИВЕРСАЛЬНОГО ПРОФИЛЯ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668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2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51001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4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499147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4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3893" y="1412776"/>
            <a:ext cx="8664898" cy="51125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3538" indent="-363538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года № 273-ФЗ «Об образовании в Российской Федерации»; </a:t>
            </a:r>
          </a:p>
          <a:p>
            <a:pPr marL="363538" indent="-363538" algn="just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17 мая 2012 г. N 413 "Об утверждении федерального государственного образовательного стандарта среднего общего образования" (с изменениями и дополнениями);</a:t>
            </a:r>
          </a:p>
          <a:p>
            <a:pPr marL="363538" indent="-363538" algn="just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2.4.2.2821-10 «Санитарно-эпидемиологические требования к условиям и организации обучения в общеобразовательных учреждениях»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СанПиН 2.4.2.2821-10(с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на 22 мая 2019 года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63538" indent="-363538" algn="just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 algn="just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29 июня 2017 г. №613 «О внесении изменений в ФГОС СОО, утвержденный приказом Министерства образования и науки РФ от 17 мая 2012 г. №413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43608" y="446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ДЛЯ ПРОЕКТИРОВАНИЯ УЧЕБНОГО ПЛАНА ОБРАЗОВАТЕЛЬНОЙ ОРГАНИЗАЦИИ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0019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4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344597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4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71231"/>
              </p:ext>
            </p:extLst>
          </p:nvPr>
        </p:nvGraphicFramePr>
        <p:xfrm>
          <a:off x="0" y="30163"/>
          <a:ext cx="9144000" cy="66670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3728"/>
                <a:gridCol w="4536504"/>
                <a:gridCol w="1224136"/>
                <a:gridCol w="1259632"/>
              </a:tblGrid>
              <a:tr h="4902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Предметная область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Учебный предмет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/>
                        <a:t>Количество часов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Русский</a:t>
                      </a:r>
                      <a:r>
                        <a:rPr lang="ru-RU" sz="1000" baseline="0" dirty="0" smtClean="0"/>
                        <a:t> язык и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Русский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Литература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Родной язык и родная литература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Родной</a:t>
                      </a:r>
                      <a:r>
                        <a:rPr lang="ru-RU" sz="1000" baseline="0" dirty="0" smtClean="0"/>
                        <a:t> язык</a:t>
                      </a:r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Иностранные языки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Иностранный язык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6">
                  <a:txBody>
                    <a:bodyPr/>
                    <a:lstStyle/>
                    <a:p>
                      <a:r>
                        <a:rPr lang="ru-RU" sz="1000" dirty="0" smtClean="0"/>
                        <a:t>Общественные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История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Обществознание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2">
                  <a:txBody>
                    <a:bodyPr/>
                    <a:lstStyle/>
                    <a:p>
                      <a:r>
                        <a:rPr lang="ru-RU" sz="1000" dirty="0" smtClean="0"/>
                        <a:t>Математика и 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Математика: алгебра и начала математического</a:t>
                      </a:r>
                      <a:r>
                        <a:rPr lang="ru-RU" sz="1000" baseline="0" dirty="0" smtClean="0"/>
                        <a:t> анализа, геометрия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420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Информатика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4">
                  <a:txBody>
                    <a:bodyPr/>
                    <a:lstStyle/>
                    <a:p>
                      <a:r>
                        <a:rPr lang="ru-RU" sz="1000" dirty="0" smtClean="0"/>
                        <a:t>Естественные науки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Физика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Астрономия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rowSpan="3"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культура, экология и основы безопасности жизнедеятельности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Физическая культура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210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 vMerge="1">
                  <a:txBody>
                    <a:bodyPr/>
                    <a:lstStyle/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Основы безопасности жизнедеятельности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Б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Индивидуальный проект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70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Технология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ЭК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45127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Предметы и курсы по выбору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ФК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  <a:tr h="265871">
                <a:tc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1995/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84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965" y="1484784"/>
            <a:ext cx="8280920" cy="48965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533400" algn="just"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учебные планы могут быть включены дополнительные учебные предметы, курсы по выбору обучающихся, предлагаемые организацией, осуществляющей образовательную деятельность.</a:t>
            </a:r>
          </a:p>
          <a:p>
            <a:pPr marL="0" indent="533400" algn="just">
              <a:buNone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апример, "Искусство", "Психология", "Технология", "Дизайн", "История родного края", "Экология моего края") в соответствии со спецификой и возможностями организации, осуществляющей образовательную деятельность.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668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1412776"/>
            <a:ext cx="8542658" cy="518457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определяет количество учебных занятий за 2 года на одного обучающегося</a:t>
            </a:r>
          </a:p>
          <a:p>
            <a:pPr algn="ctr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2170 часов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2590 часов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 более 37 часов в неделю).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32655"/>
            <a:ext cx="756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975" y="1600200"/>
            <a:ext cx="8656513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1938" indent="-261938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содержать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11(12) учебных предметов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этом не менее одного учебного предмета из каждой предметной области»; </a:t>
            </a:r>
          </a:p>
          <a:p>
            <a:pPr marL="261938" indent="-261938" algn="just">
              <a:buFont typeface="+mj-lt"/>
              <a:buAutoNum type="arabicPeriod"/>
            </a:pPr>
            <a:endParaRPr lang="ru-RU" sz="24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938" indent="-261938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содержать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3(4) учебных предметов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 уровне изучения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соответствующей профилю обучения (кроме универсального) предметной области и (или) смежной с ней предметной области </a:t>
            </a:r>
          </a:p>
          <a:p>
            <a:pPr marL="261938" indent="-261938" algn="just">
              <a:buFont typeface="+mj-lt"/>
              <a:buAutoNum type="arabicPeriod"/>
            </a:pPr>
            <a:endParaRPr lang="ru-RU" sz="24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1938" indent="-261938">
              <a:buFont typeface="+mj-lt"/>
              <a:buAutoNum type="arabicPeriod"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редусмотрено выполнение обучающимися индивидуального проекта  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47664" y="148905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УЧЕБНОГО ПЛАНА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СОО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34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292" y="1412776"/>
            <a:ext cx="8587187" cy="446449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ИЛИ РОССИЯ В МИРЕ;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БЕЗОПАСНОСТИ ЖИЗНЕДЕЯТЕЛЬНОСТИ;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АСТРОНОМИЯ.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11176" y="0"/>
            <a:ext cx="7381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ОБЩИМИ ДЛЯ ВКЛЮЧЕНИЯ ВО ВСЕ УЧЕБНЫЕ ПЛАНЫ ЯВЛЯЮТСЯ УЧЕБНЫЕ ПРЕДМЕТЫ: </a:t>
            </a:r>
            <a:b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2908" t="59041" r="50861" b="17019"/>
          <a:stretch>
            <a:fillRect/>
          </a:stretch>
        </p:blipFill>
        <p:spPr bwMode="auto">
          <a:xfrm>
            <a:off x="1475656" y="87835"/>
            <a:ext cx="7668344" cy="1756989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691680" y="109081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 ОБЕСПЕЧИВАЕТ РЕАЛИЗАЦИЮ УЧЕБНЫХ ПЛАНОВ ОДНОГО ИЛИ НЕСКОЛЬКИХ ПРОФИЛЕЙ ОБУЧЕНИЯ: </a:t>
            </a:r>
            <a:endParaRPr lang="ru-RU" sz="2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" y="87835"/>
            <a:ext cx="2039925" cy="175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37651301"/>
              </p:ext>
            </p:extLst>
          </p:nvPr>
        </p:nvGraphicFramePr>
        <p:xfrm>
          <a:off x="179512" y="1340768"/>
          <a:ext cx="885698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2920" y="476672"/>
            <a:ext cx="8487551" cy="58326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ПРОЕКТ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новый курс учебного плана в соответствии с требованиями  ФГОС  СОО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2908" t="59041" r="50861" b="17019"/>
          <a:stretch>
            <a:fillRect/>
          </a:stretch>
        </p:blipFill>
        <p:spPr bwMode="auto">
          <a:xfrm>
            <a:off x="1475656" y="7937"/>
            <a:ext cx="7668344" cy="126082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75657" y="148905"/>
            <a:ext cx="7668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общеобразовательное автономное  учреждение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города Бузулука «Средняя общеобразовательная школа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№ 6 им. А.С. Пушкина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 descr="https://data3.proshkolu.ru/content/media/pic/std/1000000/675000/674384-7f4b187e7d567dd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" y="7938"/>
            <a:ext cx="1463860" cy="126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9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820"/>
            <a:ext cx="9130453" cy="685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6496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2405</Words>
  <Application>Microsoft Office PowerPoint</Application>
  <PresentationFormat>Экран (4:3)</PresentationFormat>
  <Paragraphs>828</Paragraphs>
  <Slides>33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ПРОЕКТИРОВАНИЕ  УЧЕБНОГО ПЛАНА ФГОС СРЕДНЕГО ОБЩЕГО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Для формирования учебного плана профиля необходимо: 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Евгеньевна</dc:creator>
  <cp:lastModifiedBy>Директор</cp:lastModifiedBy>
  <cp:revision>68</cp:revision>
  <cp:lastPrinted>2020-03-04T07:35:19Z</cp:lastPrinted>
  <dcterms:created xsi:type="dcterms:W3CDTF">2015-04-21T07:00:59Z</dcterms:created>
  <dcterms:modified xsi:type="dcterms:W3CDTF">2020-03-12T07:13:18Z</dcterms:modified>
</cp:coreProperties>
</file>